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7"/>
  </p:notesMasterIdLst>
  <p:sldIdLst>
    <p:sldId id="256" r:id="rId2"/>
    <p:sldId id="257" r:id="rId3"/>
    <p:sldId id="258" r:id="rId4"/>
    <p:sldId id="260" r:id="rId5"/>
    <p:sldId id="259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26A5065-5599-451A-AC31-20C25C3EFC8E}" type="datetimeFigureOut">
              <a:rPr lang="en-US" smtClean="0"/>
              <a:pPr/>
              <a:t>3/17/2011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5D84293-C9D8-4E8F-A91E-85B3F62950C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0345716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D84293-C9D8-4E8F-A91E-85B3F62950CF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8628728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1375D676-2CCB-40FA-9D80-B7B48156756C}" type="datetimeFigureOut">
              <a:rPr lang="en-US" smtClean="0"/>
              <a:pPr/>
              <a:t>3/17/2011</a:t>
            </a:fld>
            <a:endParaRPr lang="en-US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AD4569F6-5539-4414-AB0A-D30376057A1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75D676-2CCB-40FA-9D80-B7B48156756C}" type="datetimeFigureOut">
              <a:rPr lang="en-US" smtClean="0"/>
              <a:pPr/>
              <a:t>3/17/2011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4569F6-5539-4414-AB0A-D30376057A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75D676-2CCB-40FA-9D80-B7B48156756C}" type="datetimeFigureOut">
              <a:rPr lang="en-US" smtClean="0"/>
              <a:pPr/>
              <a:t>3/17/2011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4569F6-5539-4414-AB0A-D30376057A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75D676-2CCB-40FA-9D80-B7B48156756C}" type="datetimeFigureOut">
              <a:rPr lang="en-US" smtClean="0"/>
              <a:pPr/>
              <a:t>3/17/2011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4569F6-5539-4414-AB0A-D30376057A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75D676-2CCB-40FA-9D80-B7B48156756C}" type="datetimeFigureOut">
              <a:rPr lang="en-US" smtClean="0"/>
              <a:pPr/>
              <a:t>3/17/2011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4569F6-5539-4414-AB0A-D30376057A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75D676-2CCB-40FA-9D80-B7B48156756C}" type="datetimeFigureOut">
              <a:rPr lang="en-US" smtClean="0"/>
              <a:pPr/>
              <a:t>3/17/2011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4569F6-5539-4414-AB0A-D30376057A1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75D676-2CCB-40FA-9D80-B7B48156756C}" type="datetimeFigureOut">
              <a:rPr lang="en-US" smtClean="0"/>
              <a:pPr/>
              <a:t>3/17/2011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4569F6-5539-4414-AB0A-D30376057A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75D676-2CCB-40FA-9D80-B7B48156756C}" type="datetimeFigureOut">
              <a:rPr lang="en-US" smtClean="0"/>
              <a:pPr/>
              <a:t>3/17/2011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4569F6-5539-4414-AB0A-D30376057A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75D676-2CCB-40FA-9D80-B7B48156756C}" type="datetimeFigureOut">
              <a:rPr lang="en-US" smtClean="0"/>
              <a:pPr/>
              <a:t>3/17/2011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4569F6-5539-4414-AB0A-D30376057A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75D676-2CCB-40FA-9D80-B7B48156756C}" type="datetimeFigureOut">
              <a:rPr lang="en-US" smtClean="0"/>
              <a:pPr/>
              <a:t>3/17/2011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4569F6-5539-4414-AB0A-D30376057A1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75D676-2CCB-40FA-9D80-B7B48156756C}" type="datetimeFigureOut">
              <a:rPr lang="en-US" smtClean="0"/>
              <a:pPr/>
              <a:t>3/17/2011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4569F6-5539-4414-AB0A-D30376057A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1375D676-2CCB-40FA-9D80-B7B48156756C}" type="datetimeFigureOut">
              <a:rPr lang="en-US" smtClean="0"/>
              <a:pPr/>
              <a:t>3/17/2011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AD4569F6-5539-4414-AB0A-D30376057A1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file:///C:\Documents%20and%20Settings\Mike\Desktop\Feral%20Children%20part%203.wmv" TargetMode="External"/><Relationship Id="rId2" Type="http://schemas.openxmlformats.org/officeDocument/2006/relationships/hyperlink" Target="file:///C:\Documents%20and%20Settings\Mike\Desktop\Feral%20Children%20part%202.wmv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 Humanistic Approach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March 24, 2011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808097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9789" y="3276600"/>
            <a:ext cx="3448050" cy="290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419600" y="825053"/>
            <a:ext cx="1439146" cy="18669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990850" y="825053"/>
            <a:ext cx="1428750" cy="1866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ectangle 3"/>
          <p:cNvSpPr/>
          <p:nvPr/>
        </p:nvSpPr>
        <p:spPr>
          <a:xfrm>
            <a:off x="914400" y="1323685"/>
            <a:ext cx="1593706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2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Abraham</a:t>
            </a:r>
          </a:p>
          <a:p>
            <a:pPr algn="ctr"/>
            <a:r>
              <a:rPr lang="en-US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Maslow</a:t>
            </a:r>
            <a:endParaRPr lang="en-US" sz="2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6172200" y="1303121"/>
            <a:ext cx="1377300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Carl </a:t>
            </a:r>
          </a:p>
          <a:p>
            <a:pPr algn="ctr"/>
            <a:r>
              <a:rPr lang="en-US" sz="2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rogers</a:t>
            </a:r>
            <a:endParaRPr lang="en-US" sz="2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cxnSp>
        <p:nvCxnSpPr>
          <p:cNvPr id="9" name="Elbow Connector 8"/>
          <p:cNvCxnSpPr/>
          <p:nvPr/>
        </p:nvCxnSpPr>
        <p:spPr>
          <a:xfrm rot="10800000" flipV="1">
            <a:off x="2667001" y="2691954"/>
            <a:ext cx="1290839" cy="1194246"/>
          </a:xfrm>
          <a:prstGeom prst="bentConnector3">
            <a:avLst/>
          </a:prstGeom>
          <a:ln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10" name="Frame 9"/>
          <p:cNvSpPr/>
          <p:nvPr/>
        </p:nvSpPr>
        <p:spPr>
          <a:xfrm>
            <a:off x="5675255" y="3153848"/>
            <a:ext cx="2209800" cy="1143000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Self Concept</a:t>
            </a:r>
            <a:endParaRPr lang="en-US" dirty="0">
              <a:solidFill>
                <a:schemeClr val="tx1"/>
              </a:solidFill>
            </a:endParaRPr>
          </a:p>
        </p:txBody>
      </p:sp>
      <p:cxnSp>
        <p:nvCxnSpPr>
          <p:cNvPr id="12" name="Elbow Connector 11"/>
          <p:cNvCxnSpPr/>
          <p:nvPr/>
        </p:nvCxnSpPr>
        <p:spPr>
          <a:xfrm rot="16200000" flipH="1">
            <a:off x="4618787" y="2926591"/>
            <a:ext cx="1040773" cy="571500"/>
          </a:xfrm>
          <a:prstGeom prst="bentConnector2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89592" y="4419600"/>
            <a:ext cx="1381125" cy="1828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3241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Self Concept and Congruence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en-US" dirty="0" smtClean="0"/>
              <a:t>Self Concept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A view of oneself as an individual.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algn="ctr"/>
            <a:r>
              <a:rPr lang="en-US" dirty="0" smtClean="0"/>
              <a:t>Congruence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algn="ctr"/>
            <a:r>
              <a:rPr lang="en-US" dirty="0" smtClean="0"/>
              <a:t>Consistency between oneself and one’s experience.</a:t>
            </a:r>
            <a:endParaRPr lang="en-US" dirty="0"/>
          </a:p>
        </p:txBody>
      </p:sp>
      <p:sp>
        <p:nvSpPr>
          <p:cNvPr id="10" name="Smiley Face 9"/>
          <p:cNvSpPr/>
          <p:nvPr/>
        </p:nvSpPr>
        <p:spPr>
          <a:xfrm>
            <a:off x="2286000" y="4572000"/>
            <a:ext cx="990600" cy="990600"/>
          </a:xfrm>
          <a:prstGeom prst="smileyFac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1143000" y="3924300"/>
            <a:ext cx="762000" cy="838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1143000" y="5562600"/>
            <a:ext cx="762000" cy="838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3657600" y="5562600"/>
            <a:ext cx="762000" cy="838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3657600" y="3924300"/>
            <a:ext cx="762000" cy="838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Isosceles Triangle 14"/>
          <p:cNvSpPr/>
          <p:nvPr/>
        </p:nvSpPr>
        <p:spPr>
          <a:xfrm>
            <a:off x="6806485" y="4886325"/>
            <a:ext cx="1828800" cy="1524000"/>
          </a:xfrm>
          <a:prstGeom prst="triangle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i="1" dirty="0" smtClean="0"/>
              <a:t>Your</a:t>
            </a:r>
          </a:p>
          <a:p>
            <a:pPr algn="ctr"/>
            <a:r>
              <a:rPr lang="en-US" i="1" dirty="0" smtClean="0"/>
              <a:t>Exp</a:t>
            </a:r>
            <a:r>
              <a:rPr lang="en-US" i="1" dirty="0"/>
              <a:t>.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800600" y="4886325"/>
            <a:ext cx="1847850" cy="1543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955014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Reading Page 336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ctr"/>
            <a:r>
              <a:rPr lang="en-US" dirty="0" smtClean="0"/>
              <a:t>Sparta</a:t>
            </a:r>
          </a:p>
          <a:p>
            <a:pPr algn="ctr"/>
            <a:r>
              <a:rPr lang="en-US" dirty="0" smtClean="0"/>
              <a:t>Resilience</a:t>
            </a:r>
          </a:p>
          <a:p>
            <a:pPr algn="ctr"/>
            <a:r>
              <a:rPr lang="en-US" dirty="0" smtClean="0"/>
              <a:t>Training</a:t>
            </a:r>
          </a:p>
          <a:p>
            <a:pPr algn="ctr"/>
            <a:r>
              <a:rPr lang="en-US" dirty="0" smtClean="0"/>
              <a:t>Development</a:t>
            </a:r>
          </a:p>
          <a:p>
            <a:pPr algn="ctr"/>
            <a:r>
              <a:rPr lang="en-US" dirty="0" smtClean="0"/>
              <a:t>Youth</a:t>
            </a:r>
          </a:p>
          <a:p>
            <a:pPr algn="ctr"/>
            <a:r>
              <a:rPr lang="en-US" dirty="0" smtClean="0"/>
              <a:t>Occupation</a:t>
            </a:r>
          </a:p>
          <a:p>
            <a:pPr algn="ctr"/>
            <a:r>
              <a:rPr lang="en-US" dirty="0" smtClean="0"/>
              <a:t>Behavior</a:t>
            </a:r>
          </a:p>
          <a:p>
            <a:pPr algn="ctr"/>
            <a:r>
              <a:rPr lang="en-US" dirty="0" smtClean="0"/>
              <a:t>Nurture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8803028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Feral Children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en-US" dirty="0" smtClean="0"/>
              <a:t>Take notes on video</a:t>
            </a:r>
          </a:p>
          <a:p>
            <a:pPr algn="ctr"/>
            <a:endParaRPr lang="en-US" dirty="0"/>
          </a:p>
          <a:p>
            <a:pPr algn="ctr"/>
            <a:r>
              <a:rPr lang="en-US" dirty="0" smtClean="0"/>
              <a:t>Will be referred to on test!</a:t>
            </a:r>
            <a:endParaRPr lang="en-US" dirty="0"/>
          </a:p>
        </p:txBody>
      </p:sp>
      <p:sp>
        <p:nvSpPr>
          <p:cNvPr id="4" name="Action Button: Movie 3">
            <a:hlinkClick r:id="rId2" action="ppaction://program" highlightClick="1"/>
          </p:cNvPr>
          <p:cNvSpPr/>
          <p:nvPr/>
        </p:nvSpPr>
        <p:spPr>
          <a:xfrm>
            <a:off x="3276600" y="4800600"/>
            <a:ext cx="1143000" cy="838200"/>
          </a:xfrm>
          <a:prstGeom prst="actionButtonMovi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Action Button: Movie 4">
            <a:hlinkClick r:id="rId3" action="ppaction://program" highlightClick="1"/>
          </p:cNvPr>
          <p:cNvSpPr/>
          <p:nvPr/>
        </p:nvSpPr>
        <p:spPr>
          <a:xfrm>
            <a:off x="5181600" y="4800600"/>
            <a:ext cx="1143000" cy="838200"/>
          </a:xfrm>
          <a:prstGeom prst="actionButtonMovi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380025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158</TotalTime>
  <Words>63</Words>
  <Application>Microsoft Office PowerPoint</Application>
  <PresentationFormat>On-screen Show (4:3)</PresentationFormat>
  <Paragraphs>28</Paragraphs>
  <Slides>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Austin</vt:lpstr>
      <vt:lpstr>The Humanistic Approach</vt:lpstr>
      <vt:lpstr>Slide 2</vt:lpstr>
      <vt:lpstr>Self Concept and Congruence</vt:lpstr>
      <vt:lpstr>Reading Page 336</vt:lpstr>
      <vt:lpstr>Feral Children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Humanistic Approach</dc:title>
  <dc:creator>Michael</dc:creator>
  <cp:lastModifiedBy>Mike</cp:lastModifiedBy>
  <cp:revision>7</cp:revision>
  <dcterms:created xsi:type="dcterms:W3CDTF">2011-03-24T05:51:02Z</dcterms:created>
  <dcterms:modified xsi:type="dcterms:W3CDTF">2011-03-17T11:57:48Z</dcterms:modified>
</cp:coreProperties>
</file>